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5F9B9D-57E6-0B00-4923-7CF24D512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19B5F69-04A2-8B26-E0B9-B8AF2BF92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7D40466-7601-5C35-42D4-D293264AA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D9C1397-4D4B-9C96-96CB-774D44744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49301E-04A0-1890-8507-B0B234287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319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2C323D-79C4-D1F5-8E34-67B4326E5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391FA5B-B035-5083-2FDB-9ACE5CAE1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C5D08F-C13C-F3D7-7AB7-7A7C3AB53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C89FF20-085C-09F0-4878-7E377D4B3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F23DA07-6A53-6B6D-8B8B-E67B9DCF3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2315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E71C948-0EA9-A2E5-6C65-4F32DB8ED5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4AF1068-33FA-2699-A99B-51257FAD4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82FC97E-3AD2-0D78-A7D1-5B92BC7BE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0CB2FBA-3456-5BAA-8F24-A11F14A1F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E67302-9809-0C3D-0758-73CF6ABD2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268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DC074F-8A4C-553F-51C2-A4CD3C0C6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51C4DA-51AA-E380-516F-2D4690B30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706ED1-D15A-8792-B3E4-DCBDF071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CA40E2-C310-FB8A-E91B-60D5CD284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B6DA87-E15E-DA29-AED5-C68F086F6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2846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54AB1-A485-56A5-2690-77AB50C9B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52CCB7D-405D-626A-1D29-9A568E9010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5E9476-F6EE-4908-EC06-84A5466E1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536DAA-3210-5A50-C05D-6EA70401B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DE92B51-6A52-65D8-AFA2-ADC76879A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0606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66BC3-3BBC-E73F-EAEF-7FF05949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6C53E7-1F79-F924-027D-1270AA5A65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F418528-6C8C-BABA-94FA-561D40945F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FC09198-3E7D-82AD-FC8C-2C9D77F87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6EBA6DD-23F1-B894-7D1A-1F55E316B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5A199BF-B305-5FF7-7463-6D433EA6D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0597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A5B393-883B-A165-E09D-411D35EFE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6587D48-E853-19BD-8B23-D6C479DA2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B903E75-2BA8-7A84-BC3B-BAF4626F7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10C63B-4720-6AEA-DB31-5EACACE61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1D20C32-68D4-FCBB-11AA-AFF78F0192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A3E0409-2788-898F-E844-FFB1E10EE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5D5FABA-50C2-D67C-09F8-24099855D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20079AE-A30B-2958-0673-C3BFEAC8E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064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4D5991-8638-B688-D92D-13722616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4B93EA1-FF45-FB43-83E5-F1FC3FFD6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F717C80-035E-8884-A749-F7073BD2C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FB6BF11-FBDC-91FC-0327-AD5C415E9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597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6B9DC0B-6F45-BE60-EC44-8B697C79F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26A6679-1FBA-BAFF-024F-DEA43862B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4DE453E-59F0-9205-E27F-FD55C7676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4917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E92420-685B-7941-DE5C-FD44E1E40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645E8D-3BDD-FBBF-526A-8C8400B8A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91A3B7-1BE9-EB34-9762-24C4C01ADC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198E27D-76EC-363E-6381-0DFE8E35B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B281A8-126E-E9F5-78F1-29B81213B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2A90922-7555-EC16-2BB5-5AC3FAAF9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6044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21384C-8270-E8D6-97E4-06669A1F8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DEF5E3A-6717-83D3-67E4-BFE3A8A438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D1F21E3-C477-5A72-9309-B3AAC44512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E81C30C-8C3F-4CC5-BD84-41A3A2126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34187CE-3B57-1683-4AD8-BCB750AEA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22F0672-20FD-1791-8192-8D73F828C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2266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AD574ED-1DEF-B682-0FF9-AB2A85FBC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8E7F29F-B04E-F6A7-17DB-654B534B2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BF6380-1294-35DD-67DE-BFC08E8046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1FF7D-2D27-4B7A-BA3E-56FCBC261D93}" type="datetimeFigureOut">
              <a:rPr lang="pt-BR" smtClean="0"/>
              <a:t>20/07/2022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9CDC0E-CB29-7B7E-80E6-4BE2EEED54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F3321B-E346-7BBB-12C6-668ED56F3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A0C52-2094-4E83-BE65-055E5AD7E9A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4492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AA72561-1235-176C-5E06-1BC9B9407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389" y="185285"/>
            <a:ext cx="8221222" cy="648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78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695F185-34D0-8093-8D21-4DB66AD78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623" y="118600"/>
            <a:ext cx="11126753" cy="662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187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ED61638-7039-6766-7AC7-EF253FE0A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886" y="918812"/>
            <a:ext cx="11298227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538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1C77C33-57B6-AA58-CB1C-40AED1CDF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33" y="37626"/>
            <a:ext cx="11879333" cy="678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41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B92E4FC-6937-0DF9-6AAF-BE2B269CB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23" y="175758"/>
            <a:ext cx="11307753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132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2B8570D-8E54-0B7C-DA0A-CA5FA7BA0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29" y="0"/>
            <a:ext cx="109087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499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6EAE91A-B11F-6424-480A-492D703A4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1" y="0"/>
            <a:ext cx="119200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500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3F9EBF9-90C9-E624-8464-B4459D0FA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60" y="661601"/>
            <a:ext cx="10955279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71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55B52DD-E6B6-16C6-0F41-0C2ECA2DB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9119"/>
            <a:ext cx="12192000" cy="617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562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FC6062E-6D98-2BBA-3817-91044789F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13" y="323416"/>
            <a:ext cx="10736173" cy="6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041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0CF54CD-7A7A-F120-BC04-B2D7AEC4C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600" y="1147444"/>
            <a:ext cx="7344800" cy="45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703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D518971-1FF5-9E10-BE7D-1AF247857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046" y="294837"/>
            <a:ext cx="9373908" cy="626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055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55072DF-9BE0-E3F2-4AC9-7B93AB134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468" y="775917"/>
            <a:ext cx="7259063" cy="530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87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56BFE1B-FCE3-221C-BA5B-A60E25080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019" y="94784"/>
            <a:ext cx="9211961" cy="666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533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4598503-E603-21AB-A9FC-3C43C9948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299" y="0"/>
            <a:ext cx="96774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190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03E8AB8-2474-BAA4-7CAB-4D723F20D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07" y="185285"/>
            <a:ext cx="11536385" cy="648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62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D352796-D836-FE65-6517-2A257A6F8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072" y="118600"/>
            <a:ext cx="9173855" cy="662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00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4768DAF-42CA-3EB0-62DA-99C026639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020" y="571101"/>
            <a:ext cx="8487960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816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9611106-AF07-23F4-7634-F54EE765D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71" y="1361786"/>
            <a:ext cx="11164858" cy="413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748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16C53CF-C9FF-CBD6-F779-9BD4562F0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940" y="814022"/>
            <a:ext cx="9450119" cy="5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1080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Vinicius</dc:creator>
  <cp:lastModifiedBy>Vinicius</cp:lastModifiedBy>
  <cp:revision>3</cp:revision>
  <dcterms:created xsi:type="dcterms:W3CDTF">2022-07-19T11:51:06Z</dcterms:created>
  <dcterms:modified xsi:type="dcterms:W3CDTF">2022-07-20T16:54:55Z</dcterms:modified>
</cp:coreProperties>
</file>

<file path=docProps/thumbnail.jpeg>
</file>